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7" r:id="rId7"/>
    <p:sldId id="268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2741-5D36-4E6D-B536-2C0E76B12C97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D754F-C98C-4CE2-BDE8-B0A6E96A79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2741-5D36-4E6D-B536-2C0E76B12C97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D754F-C98C-4CE2-BDE8-B0A6E96A79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2741-5D36-4E6D-B536-2C0E76B12C97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D754F-C98C-4CE2-BDE8-B0A6E96A79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2741-5D36-4E6D-B536-2C0E76B12C97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D754F-C98C-4CE2-BDE8-B0A6E96A79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2741-5D36-4E6D-B536-2C0E76B12C97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D754F-C98C-4CE2-BDE8-B0A6E96A79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2741-5D36-4E6D-B536-2C0E76B12C97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D754F-C98C-4CE2-BDE8-B0A6E96A79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2741-5D36-4E6D-B536-2C0E76B12C97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D754F-C98C-4CE2-BDE8-B0A6E96A79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2741-5D36-4E6D-B536-2C0E76B12C97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D754F-C98C-4CE2-BDE8-B0A6E96A79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2741-5D36-4E6D-B536-2C0E76B12C97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D754F-C98C-4CE2-BDE8-B0A6E96A79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2741-5D36-4E6D-B536-2C0E76B12C97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D754F-C98C-4CE2-BDE8-B0A6E96A79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2741-5D36-4E6D-B536-2C0E76B12C97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D754F-C98C-4CE2-BDE8-B0A6E96A79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92741-5D36-4E6D-B536-2C0E76B12C97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D754F-C98C-4CE2-BDE8-B0A6E96A792A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l_80486DX2_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247346"/>
            <a:ext cx="6858839" cy="56106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Intel 486.  Notice the white dot on the lower left corner.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l_80486DX2_bott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873348"/>
            <a:ext cx="7316038" cy="59846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bottom of Intel 486.  Notice how big the pins are and that there is no “missing” pins thus making installation into the socket not idiot proof.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25" dur="123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26" dur="123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27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28" dur="123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29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cket_4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1447800"/>
            <a:ext cx="5257800" cy="5410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socket 478 which was the first Pentium 4 socket.  Notice the triangle to the top right but also the two “missing holes”.  It had a rather simple locking arm to the right, a ZIF socket.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cket 1155 clos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1600200"/>
            <a:ext cx="7315200" cy="4876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socket 115x.  Notice the rather intricate yet easy to use locking system, a ZIF socket.  Also notice the protruding pieces that will sit inside the notches of the processor.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cket 1155 op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600200"/>
            <a:ext cx="7802880" cy="51694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socket 115x.  There are no more holes as the pins stick up out of the socket to make contact with the landing pads on the processor’s LGA, a ZIF socket.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5-4670k-top.jpg"/>
          <p:cNvPicPr>
            <a:picLocks noChangeAspect="1"/>
          </p:cNvPicPr>
          <p:nvPr/>
        </p:nvPicPr>
        <p:blipFill>
          <a:blip r:embed="rId2" cstate="print"/>
          <a:srcRect b="6528"/>
          <a:stretch>
            <a:fillRect/>
          </a:stretch>
        </p:blipFill>
        <p:spPr>
          <a:xfrm>
            <a:off x="1428750" y="914400"/>
            <a:ext cx="641985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181588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 Intel i5-4670K 4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generation processor.  Notice the notches on the sides making installation into the socket idiot proof.  Also notice the surface finish of the top upon where 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heatsink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will contact.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5-4670k-bottom.jpg"/>
          <p:cNvPicPr>
            <a:picLocks noChangeAspect="1"/>
          </p:cNvPicPr>
          <p:nvPr/>
        </p:nvPicPr>
        <p:blipFill>
          <a:blip r:embed="rId2" cstate="print"/>
          <a:srcRect l="6667" t="15556" r="6667" b="12222"/>
          <a:stretch>
            <a:fillRect/>
          </a:stretch>
        </p:blipFill>
        <p:spPr>
          <a:xfrm>
            <a:off x="1447800" y="1828800"/>
            <a:ext cx="5943600" cy="4953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The LGA of an Intel i5-4670K 4</a:t>
            </a:r>
            <a:r>
              <a:rPr lang="en-US" sz="2800" baseline="3000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generation processor.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edg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xed cooler 115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334578"/>
            <a:ext cx="6832473" cy="55234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A stock boxed heatsink and fan for an Intel Processor.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xed cooler ti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1524000"/>
            <a:ext cx="4953000" cy="4953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A stock boxed heatsink and fan for an Intel Processor showing preapplied TIM.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xed cooler clips.jpg"/>
          <p:cNvPicPr>
            <a:picLocks noChangeAspect="1"/>
          </p:cNvPicPr>
          <p:nvPr/>
        </p:nvPicPr>
        <p:blipFill>
          <a:blip r:embed="rId2" cstate="print"/>
          <a:srcRect b="10584"/>
          <a:stretch>
            <a:fillRect/>
          </a:stretch>
        </p:blipFill>
        <p:spPr>
          <a:xfrm>
            <a:off x="990600" y="1524000"/>
            <a:ext cx="6403006" cy="51497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A stock boxed heatsink and fan for an Intel Processor illustrating the clips.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ir pipe cpu sool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1658" y="1600200"/>
            <a:ext cx="5178742" cy="51830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An enthusiast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high end CPU cooler.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ter cooling system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5600" y="609600"/>
            <a:ext cx="8331200" cy="6248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An enthusiast liquid cooling system.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252</Words>
  <Application>Microsoft Office PowerPoint</Application>
  <PresentationFormat>On-screen Show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MrG</dc:creator>
  <cp:lastModifiedBy>MrG</cp:lastModifiedBy>
  <cp:revision>17</cp:revision>
  <dcterms:created xsi:type="dcterms:W3CDTF">2015-03-10T00:16:48Z</dcterms:created>
  <dcterms:modified xsi:type="dcterms:W3CDTF">2015-03-10T01:23:10Z</dcterms:modified>
</cp:coreProperties>
</file>